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6" r:id="rId10"/>
    <p:sldId id="268" r:id="rId11"/>
    <p:sldId id="265" r:id="rId12"/>
    <p:sldId id="263" r:id="rId13"/>
    <p:sldId id="264" r:id="rId14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838" autoAdjust="0"/>
    <p:restoredTop sz="94660"/>
  </p:normalViewPr>
  <p:slideViewPr>
    <p:cSldViewPr>
      <p:cViewPr varScale="1">
        <p:scale>
          <a:sx n="68" d="100"/>
          <a:sy n="68" d="100"/>
        </p:scale>
        <p:origin x="-12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46758-9C46-4B52-A435-84BD1D66F202}" type="datetimeFigureOut">
              <a:rPr lang="sv-SE" smtClean="0"/>
              <a:pPr/>
              <a:t>2014-05-27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00B9F-9C9B-4962-88D4-FDA44F07277B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Arkadmaskin - </a:t>
            </a:r>
            <a:r>
              <a:rPr lang="sv-SE" dirty="0" err="1" smtClean="0"/>
              <a:t>SirPipe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403648" y="5445224"/>
            <a:ext cx="6400800" cy="694928"/>
          </a:xfrm>
        </p:spPr>
        <p:txBody>
          <a:bodyPr/>
          <a:lstStyle/>
          <a:p>
            <a:r>
              <a:rPr lang="sv-SE" dirty="0" smtClean="0"/>
              <a:t>Johan, Anton, Kamil, Simon, Daniel</a:t>
            </a:r>
            <a:endParaRPr lang="sv-S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Karaktärsdesign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Renderat i 2D</a:t>
            </a:r>
            <a:endParaRPr lang="sv-SE" dirty="0"/>
          </a:p>
        </p:txBody>
      </p:sp>
      <p:pic>
        <p:nvPicPr>
          <p:cNvPr id="5122" name="Picture 2" descr="C:\Users\Daniel\Desktop\Github\Projekt1\Textures\Renders\00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9675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Simon\Documents\GitHub\Projekt1\Textures\Spritesheets\P1 Spr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260" y="4427766"/>
            <a:ext cx="7200801" cy="2160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3147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Karaktärsdesign</a:t>
            </a:r>
            <a:endParaRPr lang="sv-SE" dirty="0"/>
          </a:p>
        </p:txBody>
      </p:sp>
      <p:pic>
        <p:nvPicPr>
          <p:cNvPr id="6146" name="Picture 2" descr="C:\Users\Daniel\Desktop\Github\Projekt1\Textures\Startscreen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46" t="17071" r="31083" b="4837"/>
          <a:stretch/>
        </p:blipFill>
        <p:spPr bwMode="auto">
          <a:xfrm>
            <a:off x="2256673" y="1303671"/>
            <a:ext cx="4545623" cy="63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Mapeditorn</a:t>
            </a:r>
            <a:r>
              <a:rPr lang="sv-SE" dirty="0" smtClean="0"/>
              <a:t> - </a:t>
            </a:r>
            <a:r>
              <a:rPr lang="sv-SE" dirty="0" err="1" smtClean="0"/>
              <a:t>singelplayer</a:t>
            </a:r>
            <a:endParaRPr lang="sv-SE" dirty="0"/>
          </a:p>
        </p:txBody>
      </p:sp>
      <p:pic>
        <p:nvPicPr>
          <p:cNvPr id="4" name="Platshållare för innehåll 3" descr="mapedito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3173" t="20543" r="25122" b="25533"/>
          <a:stretch>
            <a:fillRect/>
          </a:stretch>
        </p:blipFill>
        <p:spPr>
          <a:xfrm>
            <a:off x="0" y="1916832"/>
            <a:ext cx="9002715" cy="424847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Mapeditorn</a:t>
            </a:r>
            <a:r>
              <a:rPr lang="sv-SE" dirty="0"/>
              <a:t> </a:t>
            </a:r>
            <a:r>
              <a:rPr lang="sv-SE" dirty="0" smtClean="0"/>
              <a:t>- </a:t>
            </a:r>
            <a:r>
              <a:rPr lang="sv-SE" dirty="0" err="1" smtClean="0"/>
              <a:t>Multiplayer</a:t>
            </a:r>
            <a:endParaRPr lang="sv-SE" dirty="0"/>
          </a:p>
        </p:txBody>
      </p:sp>
      <p:pic>
        <p:nvPicPr>
          <p:cNvPr id="4" name="Platshållare för innehåll 3" descr="editor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2413" t="22906" r="24047" b="23000"/>
          <a:stretch>
            <a:fillRect/>
          </a:stretch>
        </p:blipFill>
        <p:spPr>
          <a:xfrm>
            <a:off x="0" y="1844824"/>
            <a:ext cx="9144000" cy="437881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sv-SE" dirty="0" err="1" smtClean="0"/>
              <a:t>Tutorial</a:t>
            </a:r>
            <a:endParaRPr lang="sv-SE" dirty="0"/>
          </a:p>
        </p:txBody>
      </p:sp>
      <p:pic>
        <p:nvPicPr>
          <p:cNvPr id="4" name="Platshållare för innehåll 3" descr="tutoria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511256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Spela spelet här så alla ser hur det ser ut och sen går vi in på hur vi gjort från grunden.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Så här började projektet…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 smtClean="0"/>
              <a:t>Plattform/pusselgame (kom vi fram till rätt snabbt)</a:t>
            </a:r>
          </a:p>
          <a:p>
            <a:r>
              <a:rPr lang="sv-SE" sz="2400" dirty="0" smtClean="0"/>
              <a:t>Gjorde en </a:t>
            </a:r>
            <a:r>
              <a:rPr lang="sv-SE" sz="2400" dirty="0" err="1" smtClean="0"/>
              <a:t>mapeditor</a:t>
            </a:r>
            <a:r>
              <a:rPr lang="sv-SE" sz="2400" dirty="0" smtClean="0"/>
              <a:t> för skapandet av </a:t>
            </a:r>
            <a:r>
              <a:rPr lang="sv-SE" sz="2400" dirty="0" err="1" smtClean="0"/>
              <a:t>maps</a:t>
            </a:r>
            <a:r>
              <a:rPr lang="sv-SE" sz="2400" dirty="0" smtClean="0"/>
              <a:t>.</a:t>
            </a:r>
          </a:p>
          <a:p>
            <a:r>
              <a:rPr lang="sv-SE" sz="2400" dirty="0" smtClean="0"/>
              <a:t>Daniel älskar att göra texturer så han satte sig ner och fixade detta.</a:t>
            </a:r>
          </a:p>
          <a:p>
            <a:r>
              <a:rPr lang="sv-SE" sz="2400" dirty="0" smtClean="0"/>
              <a:t>Anton gillar ljud och fixa detta.</a:t>
            </a:r>
          </a:p>
          <a:p>
            <a:r>
              <a:rPr lang="sv-SE" sz="2400" dirty="0" smtClean="0"/>
              <a:t>Simon börja göra </a:t>
            </a:r>
            <a:r>
              <a:rPr lang="sv-SE" sz="2400" dirty="0" err="1" smtClean="0"/>
              <a:t>maps</a:t>
            </a:r>
            <a:r>
              <a:rPr lang="sv-SE" sz="2400" dirty="0" smtClean="0"/>
              <a:t>, först på papper och sen i </a:t>
            </a:r>
            <a:r>
              <a:rPr lang="sv-SE" sz="2400" dirty="0" err="1" smtClean="0"/>
              <a:t>mapeditorn</a:t>
            </a:r>
            <a:r>
              <a:rPr lang="sv-SE" sz="2400" dirty="0" smtClean="0"/>
              <a:t>.</a:t>
            </a:r>
          </a:p>
          <a:p>
            <a:r>
              <a:rPr lang="sv-SE" sz="2400" dirty="0" smtClean="0"/>
              <a:t>Johan och </a:t>
            </a:r>
            <a:r>
              <a:rPr lang="sv-SE" sz="2400" dirty="0"/>
              <a:t>K</a:t>
            </a:r>
            <a:r>
              <a:rPr lang="sv-SE" sz="2400" dirty="0" smtClean="0"/>
              <a:t>amil samt </a:t>
            </a:r>
            <a:r>
              <a:rPr lang="sv-SE" sz="2400" dirty="0"/>
              <a:t>A</a:t>
            </a:r>
            <a:r>
              <a:rPr lang="sv-SE" sz="2400" dirty="0" smtClean="0"/>
              <a:t>nton programmera igång spelmekanikerna samt med lite hjälp och tips från </a:t>
            </a:r>
            <a:r>
              <a:rPr lang="sv-SE" sz="2400" dirty="0"/>
              <a:t>D</a:t>
            </a:r>
            <a:r>
              <a:rPr lang="sv-SE" sz="2400" dirty="0" smtClean="0"/>
              <a:t>aniel och </a:t>
            </a:r>
            <a:r>
              <a:rPr lang="sv-SE" sz="2400" dirty="0"/>
              <a:t>S</a:t>
            </a:r>
            <a:r>
              <a:rPr lang="sv-SE" sz="2400" dirty="0" smtClean="0"/>
              <a:t>imon.</a:t>
            </a:r>
          </a:p>
          <a:p>
            <a:endParaRPr lang="sv-SE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Vad gick dåligt i början?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 smtClean="0"/>
              <a:t>Vi var dåliga på att ha möten och berätta för varandra vad vi skulle göra vilket resulterade till att vi inte gjorde något.</a:t>
            </a:r>
          </a:p>
          <a:p>
            <a:r>
              <a:rPr lang="sv-SE" sz="2400" dirty="0" smtClean="0"/>
              <a:t>Programmeringen gick sådär eftersom alla skriver kod på olika sätt.</a:t>
            </a:r>
          </a:p>
          <a:p>
            <a:endParaRPr lang="sv-SE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Texturer - Daniel</a:t>
            </a:r>
            <a:endParaRPr lang="sv-SE" dirty="0"/>
          </a:p>
        </p:txBody>
      </p:sp>
      <p:pic>
        <p:nvPicPr>
          <p:cNvPr id="1026" name="Picture 2" descr="C:\Users\Simon\Documents\GitHub\Projekt1\Textures\Fine Brick 3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432048" cy="432048"/>
          </a:xfrm>
          <a:prstGeom prst="rect">
            <a:avLst/>
          </a:prstGeom>
          <a:noFill/>
        </p:spPr>
      </p:pic>
      <p:pic>
        <p:nvPicPr>
          <p:cNvPr id="1027" name="Picture 3" descr="C:\Users\Simon\Documents\GitHub\Projekt1\Textures\Lad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060848"/>
            <a:ext cx="432048" cy="432048"/>
          </a:xfrm>
          <a:prstGeom prst="rect">
            <a:avLst/>
          </a:prstGeom>
          <a:noFill/>
        </p:spPr>
      </p:pic>
      <p:pic>
        <p:nvPicPr>
          <p:cNvPr id="1028" name="Picture 4" descr="C:\Users\Simon\Documents\GitHub\Projekt1\Textures\Arrow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636912"/>
            <a:ext cx="432048" cy="432048"/>
          </a:xfrm>
          <a:prstGeom prst="rect">
            <a:avLst/>
          </a:prstGeom>
          <a:noFill/>
        </p:spPr>
      </p:pic>
      <p:pic>
        <p:nvPicPr>
          <p:cNvPr id="1029" name="Picture 5" descr="C:\Users\Simon\Documents\GitHub\Projekt1\Textures\Spritesheets\Door-spritesheet.png"/>
          <p:cNvPicPr>
            <a:picLocks noChangeAspect="1" noChangeArrowheads="1"/>
          </p:cNvPicPr>
          <p:nvPr/>
        </p:nvPicPr>
        <p:blipFill>
          <a:blip r:embed="rId5" cstate="print"/>
          <a:srcRect r="92524"/>
          <a:stretch>
            <a:fillRect/>
          </a:stretch>
        </p:blipFill>
        <p:spPr bwMode="auto">
          <a:xfrm>
            <a:off x="971600" y="3140968"/>
            <a:ext cx="314907" cy="648072"/>
          </a:xfrm>
          <a:prstGeom prst="rect">
            <a:avLst/>
          </a:prstGeom>
          <a:noFill/>
        </p:spPr>
      </p:pic>
      <p:pic>
        <p:nvPicPr>
          <p:cNvPr id="1030" name="Picture 6" descr="C:\Users\Simon\Documents\GitHub\Projekt1\Textures\Spritesheets\Hell-door.png"/>
          <p:cNvPicPr>
            <a:picLocks noChangeAspect="1" noChangeArrowheads="1"/>
          </p:cNvPicPr>
          <p:nvPr/>
        </p:nvPicPr>
        <p:blipFill>
          <a:blip r:embed="rId6" cstate="print"/>
          <a:srcRect l="94887"/>
          <a:stretch>
            <a:fillRect/>
          </a:stretch>
        </p:blipFill>
        <p:spPr bwMode="auto">
          <a:xfrm>
            <a:off x="971600" y="4077072"/>
            <a:ext cx="294548" cy="648072"/>
          </a:xfrm>
          <a:prstGeom prst="rect">
            <a:avLst/>
          </a:prstGeom>
          <a:noFill/>
        </p:spPr>
      </p:pic>
      <p:pic>
        <p:nvPicPr>
          <p:cNvPr id="1031" name="Picture 7" descr="C:\Users\Simon\Documents\GitHub\Projekt1\Textures\Spritesheets\Levers.png"/>
          <p:cNvPicPr>
            <a:picLocks noChangeAspect="1" noChangeArrowheads="1"/>
          </p:cNvPicPr>
          <p:nvPr/>
        </p:nvPicPr>
        <p:blipFill>
          <a:blip r:embed="rId7" cstate="print"/>
          <a:srcRect l="47570" r="48380"/>
          <a:stretch>
            <a:fillRect/>
          </a:stretch>
        </p:blipFill>
        <p:spPr bwMode="auto">
          <a:xfrm>
            <a:off x="1043608" y="4797152"/>
            <a:ext cx="144016" cy="507936"/>
          </a:xfrm>
          <a:prstGeom prst="rect">
            <a:avLst/>
          </a:prstGeom>
          <a:noFill/>
        </p:spPr>
      </p:pic>
      <p:pic>
        <p:nvPicPr>
          <p:cNvPr id="1032" name="Picture 8" descr="C:\Users\Simon\Documents\GitHub\Projekt1\Textures\Spritesheets\Button - L.png"/>
          <p:cNvPicPr>
            <a:picLocks noChangeAspect="1" noChangeArrowheads="1"/>
          </p:cNvPicPr>
          <p:nvPr/>
        </p:nvPicPr>
        <p:blipFill>
          <a:blip r:embed="rId8" cstate="print"/>
          <a:srcRect r="84024"/>
          <a:stretch>
            <a:fillRect/>
          </a:stretch>
        </p:blipFill>
        <p:spPr bwMode="auto">
          <a:xfrm>
            <a:off x="1043608" y="5445224"/>
            <a:ext cx="133848" cy="418897"/>
          </a:xfrm>
          <a:prstGeom prst="rect">
            <a:avLst/>
          </a:prstGeom>
          <a:noFill/>
        </p:spPr>
      </p:pic>
      <p:pic>
        <p:nvPicPr>
          <p:cNvPr id="1033" name="Picture 9" descr="C:\Users\Simon\Documents\GitHub\Projekt1\Textures\Spritesheets\Swinging Lamp-spritesheet.png"/>
          <p:cNvPicPr>
            <a:picLocks noChangeAspect="1" noChangeArrowheads="1"/>
          </p:cNvPicPr>
          <p:nvPr/>
        </p:nvPicPr>
        <p:blipFill>
          <a:blip r:embed="rId9" cstate="print"/>
          <a:srcRect l="51575" r="40550"/>
          <a:stretch>
            <a:fillRect/>
          </a:stretch>
        </p:blipFill>
        <p:spPr bwMode="auto">
          <a:xfrm>
            <a:off x="899592" y="6093296"/>
            <a:ext cx="360040" cy="457200"/>
          </a:xfrm>
          <a:prstGeom prst="rect">
            <a:avLst/>
          </a:prstGeom>
          <a:noFill/>
        </p:spPr>
      </p:pic>
      <p:sp>
        <p:nvSpPr>
          <p:cNvPr id="12" name="textruta 11"/>
          <p:cNvSpPr txBox="1"/>
          <p:nvPr/>
        </p:nvSpPr>
        <p:spPr>
          <a:xfrm>
            <a:off x="4139952" y="141277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Wallbrick</a:t>
            </a:r>
            <a:endParaRPr lang="sv-SE" dirty="0"/>
          </a:p>
        </p:txBody>
      </p:sp>
      <p:sp>
        <p:nvSpPr>
          <p:cNvPr id="13" name="textruta 12"/>
          <p:cNvSpPr txBox="1"/>
          <p:nvPr/>
        </p:nvSpPr>
        <p:spPr>
          <a:xfrm>
            <a:off x="4211960" y="198884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Ladder</a:t>
            </a:r>
            <a:endParaRPr lang="sv-SE" dirty="0"/>
          </a:p>
        </p:txBody>
      </p:sp>
      <p:sp>
        <p:nvSpPr>
          <p:cNvPr id="14" name="textruta 13"/>
          <p:cNvSpPr txBox="1"/>
          <p:nvPr/>
        </p:nvSpPr>
        <p:spPr>
          <a:xfrm>
            <a:off x="4211960" y="2636912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Arrow</a:t>
            </a:r>
            <a:endParaRPr lang="sv-SE" dirty="0"/>
          </a:p>
        </p:txBody>
      </p:sp>
      <p:sp>
        <p:nvSpPr>
          <p:cNvPr id="15" name="textruta 14"/>
          <p:cNvSpPr txBox="1"/>
          <p:nvPr/>
        </p:nvSpPr>
        <p:spPr>
          <a:xfrm>
            <a:off x="4283968" y="321297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Door</a:t>
            </a:r>
            <a:endParaRPr lang="sv-SE" dirty="0"/>
          </a:p>
        </p:txBody>
      </p:sp>
      <p:sp>
        <p:nvSpPr>
          <p:cNvPr id="16" name="textruta 15"/>
          <p:cNvSpPr txBox="1"/>
          <p:nvPr/>
        </p:nvSpPr>
        <p:spPr>
          <a:xfrm>
            <a:off x="4211960" y="407707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Helldoor</a:t>
            </a:r>
            <a:endParaRPr lang="sv-SE" dirty="0"/>
          </a:p>
        </p:txBody>
      </p:sp>
      <p:sp>
        <p:nvSpPr>
          <p:cNvPr id="17" name="textruta 16"/>
          <p:cNvSpPr txBox="1"/>
          <p:nvPr/>
        </p:nvSpPr>
        <p:spPr>
          <a:xfrm>
            <a:off x="4283968" y="4869160"/>
            <a:ext cx="69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Lever</a:t>
            </a:r>
            <a:endParaRPr lang="sv-SE" dirty="0"/>
          </a:p>
        </p:txBody>
      </p:sp>
      <p:sp>
        <p:nvSpPr>
          <p:cNvPr id="18" name="textruta 17"/>
          <p:cNvSpPr txBox="1"/>
          <p:nvPr/>
        </p:nvSpPr>
        <p:spPr>
          <a:xfrm>
            <a:off x="4283968" y="5517232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Button</a:t>
            </a:r>
            <a:endParaRPr lang="sv-SE" dirty="0"/>
          </a:p>
        </p:txBody>
      </p:sp>
      <p:sp>
        <p:nvSpPr>
          <p:cNvPr id="19" name="textruta 18"/>
          <p:cNvSpPr txBox="1"/>
          <p:nvPr/>
        </p:nvSpPr>
        <p:spPr>
          <a:xfrm>
            <a:off x="4283968" y="609329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Lamp</a:t>
            </a:r>
            <a:endParaRPr lang="sv-SE" dirty="0"/>
          </a:p>
        </p:txBody>
      </p:sp>
      <p:cxnSp>
        <p:nvCxnSpPr>
          <p:cNvPr id="21" name="Rak pil 20"/>
          <p:cNvCxnSpPr/>
          <p:nvPr/>
        </p:nvCxnSpPr>
        <p:spPr>
          <a:xfrm>
            <a:off x="2267744" y="162880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pil 21"/>
          <p:cNvCxnSpPr/>
          <p:nvPr/>
        </p:nvCxnSpPr>
        <p:spPr>
          <a:xfrm>
            <a:off x="2267744" y="220486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k pil 22"/>
          <p:cNvCxnSpPr/>
          <p:nvPr/>
        </p:nvCxnSpPr>
        <p:spPr>
          <a:xfrm>
            <a:off x="2267744" y="278092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pil 24"/>
          <p:cNvCxnSpPr/>
          <p:nvPr/>
        </p:nvCxnSpPr>
        <p:spPr>
          <a:xfrm>
            <a:off x="2267744" y="4293096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ak pil 25"/>
          <p:cNvCxnSpPr/>
          <p:nvPr/>
        </p:nvCxnSpPr>
        <p:spPr>
          <a:xfrm>
            <a:off x="2267744" y="508518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 26"/>
          <p:cNvCxnSpPr/>
          <p:nvPr/>
        </p:nvCxnSpPr>
        <p:spPr>
          <a:xfrm>
            <a:off x="2267744" y="566124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pil 27"/>
          <p:cNvCxnSpPr/>
          <p:nvPr/>
        </p:nvCxnSpPr>
        <p:spPr>
          <a:xfrm>
            <a:off x="2267744" y="630932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pil 28"/>
          <p:cNvCxnSpPr/>
          <p:nvPr/>
        </p:nvCxnSpPr>
        <p:spPr>
          <a:xfrm>
            <a:off x="2267744" y="342900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Daniel\Desktop\Github\Projekt1\Textures\Ground\Low Grass 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96752"/>
            <a:ext cx="710580" cy="71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Daniel\Desktop\Github\Projekt1\Textures\Ground\Tall Gras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04864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Daniel\Desktop\Github\Projekt1\Textures\Spritesheets\Lav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0068" b="-4839"/>
          <a:stretch>
            <a:fillRect/>
          </a:stretch>
        </p:blipFill>
        <p:spPr bwMode="auto">
          <a:xfrm>
            <a:off x="5580112" y="3429000"/>
            <a:ext cx="748780" cy="56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Rak pil 30"/>
          <p:cNvCxnSpPr/>
          <p:nvPr/>
        </p:nvCxnSpPr>
        <p:spPr>
          <a:xfrm>
            <a:off x="6948264" y="184482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 32"/>
          <p:cNvCxnSpPr/>
          <p:nvPr/>
        </p:nvCxnSpPr>
        <p:spPr>
          <a:xfrm>
            <a:off x="6948264" y="278092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k pil 33"/>
          <p:cNvCxnSpPr/>
          <p:nvPr/>
        </p:nvCxnSpPr>
        <p:spPr>
          <a:xfrm>
            <a:off x="6948264" y="378904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ruta 34"/>
          <p:cNvSpPr txBox="1"/>
          <p:nvPr/>
        </p:nvSpPr>
        <p:spPr>
          <a:xfrm>
            <a:off x="8028384" y="35730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Lamp</a:t>
            </a:r>
            <a:endParaRPr lang="sv-SE" dirty="0"/>
          </a:p>
        </p:txBody>
      </p:sp>
      <p:sp>
        <p:nvSpPr>
          <p:cNvPr id="37" name="textruta 36"/>
          <p:cNvSpPr txBox="1"/>
          <p:nvPr/>
        </p:nvSpPr>
        <p:spPr>
          <a:xfrm>
            <a:off x="8028384" y="2564904"/>
            <a:ext cx="102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Tall </a:t>
            </a:r>
            <a:r>
              <a:rPr lang="sv-SE" dirty="0" err="1" smtClean="0"/>
              <a:t>grass</a:t>
            </a:r>
            <a:endParaRPr lang="sv-SE" dirty="0"/>
          </a:p>
        </p:txBody>
      </p:sp>
      <p:sp>
        <p:nvSpPr>
          <p:cNvPr id="39" name="textruta 38"/>
          <p:cNvSpPr txBox="1"/>
          <p:nvPr/>
        </p:nvSpPr>
        <p:spPr>
          <a:xfrm>
            <a:off x="7925333" y="1700808"/>
            <a:ext cx="121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Short</a:t>
            </a:r>
            <a:r>
              <a:rPr lang="sv-SE" dirty="0" smtClean="0"/>
              <a:t> </a:t>
            </a:r>
            <a:r>
              <a:rPr lang="sv-SE" dirty="0" err="1" smtClean="0"/>
              <a:t>grass</a:t>
            </a:r>
            <a:endParaRPr lang="sv-S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Spritesheets</a:t>
            </a:r>
            <a:r>
              <a:rPr lang="sv-SE" dirty="0" smtClean="0"/>
              <a:t> - Daniel</a:t>
            </a:r>
            <a:endParaRPr lang="sv-SE" dirty="0"/>
          </a:p>
        </p:txBody>
      </p:sp>
      <p:pic>
        <p:nvPicPr>
          <p:cNvPr id="2050" name="Picture 2" descr="C:\Users\Simon\Documents\GitHub\Projekt1\Textures\Spritesheets\Swinging Lamp-spriteshee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412776"/>
            <a:ext cx="4402832" cy="440283"/>
          </a:xfrm>
          <a:prstGeom prst="rect">
            <a:avLst/>
          </a:prstGeom>
          <a:noFill/>
        </p:spPr>
      </p:pic>
      <p:pic>
        <p:nvPicPr>
          <p:cNvPr id="2051" name="Picture 3" descr="C:\Users\Simon\Documents\GitHub\Projekt1\Textures\Spritesheets\Door-spriteshe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5552" y="2996952"/>
            <a:ext cx="3635896" cy="559369"/>
          </a:xfrm>
          <a:prstGeom prst="rect">
            <a:avLst/>
          </a:prstGeom>
          <a:noFill/>
        </p:spPr>
      </p:pic>
      <p:pic>
        <p:nvPicPr>
          <p:cNvPr id="2052" name="Picture 4" descr="C:\Users\Simon\Documents\GitHub\Projekt1\Textures\Spritesheets\P1 Spri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3744796"/>
            <a:ext cx="5148064" cy="1544419"/>
          </a:xfrm>
          <a:prstGeom prst="rect">
            <a:avLst/>
          </a:prstGeom>
          <a:noFill/>
        </p:spPr>
      </p:pic>
      <p:pic>
        <p:nvPicPr>
          <p:cNvPr id="3" name="Picture 2" descr="C:\Users\Daniel\Desktop\Github\Projekt1\Textures\Spritesheets\Lever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403578"/>
            <a:ext cx="4320480" cy="6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Daniel\Desktop\Github\Projekt1\Textures\Spritesheets\Hell-do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8018" y="2087559"/>
            <a:ext cx="6670964" cy="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Karaktärsdesign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Mr. MonopolyMan</a:t>
            </a:r>
            <a:endParaRPr lang="sv-SE" dirty="0"/>
          </a:p>
        </p:txBody>
      </p:sp>
      <p:pic>
        <p:nvPicPr>
          <p:cNvPr id="4098" name="Picture 2" descr="C:\Users\Daniel\Desktop\Github\Projekt1\Textures\Character\1Monopoly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880784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aniel\Desktop\Github\Projekt1\Textures\Character\1Monopoly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264216"/>
            <a:ext cx="4886568" cy="48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9994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Karaktärsdesign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Blender</a:t>
            </a:r>
            <a:endParaRPr lang="sv-SE" dirty="0"/>
          </a:p>
          <a:p>
            <a:r>
              <a:rPr lang="sv-SE" dirty="0" smtClean="0"/>
              <a:t>Animationer</a:t>
            </a:r>
            <a:endParaRPr lang="sv-S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52541"/>
            <a:ext cx="356235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67388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188</Words>
  <Application>Microsoft Office PowerPoint</Application>
  <PresentationFormat>Bildspel på skärmen (4:3)</PresentationFormat>
  <Paragraphs>37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13</vt:i4>
      </vt:variant>
    </vt:vector>
  </HeadingPairs>
  <TitlesOfParts>
    <vt:vector size="14" baseType="lpstr">
      <vt:lpstr>Office-tema</vt:lpstr>
      <vt:lpstr>Arkadmaskin - SirPipe</vt:lpstr>
      <vt:lpstr>Tutorial</vt:lpstr>
      <vt:lpstr>Spela spelet här så alla ser hur det ser ut och sen går vi in på hur vi gjort från grunden.</vt:lpstr>
      <vt:lpstr>Så här började projektet…</vt:lpstr>
      <vt:lpstr>Vad gick dåligt i början?</vt:lpstr>
      <vt:lpstr>Texturer - Daniel</vt:lpstr>
      <vt:lpstr>Spritesheets - Daniel</vt:lpstr>
      <vt:lpstr>Karaktärsdesign</vt:lpstr>
      <vt:lpstr>Karaktärsdesign</vt:lpstr>
      <vt:lpstr>Karaktärsdesign</vt:lpstr>
      <vt:lpstr>Karaktärsdesign</vt:lpstr>
      <vt:lpstr>Mapeditorn - singelplayer</vt:lpstr>
      <vt:lpstr>Mapeditorn - Multiplayer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Arkadmaskin - SirPipe</dc:title>
  <dc:creator>Simon</dc:creator>
  <cp:lastModifiedBy>Simon</cp:lastModifiedBy>
  <cp:revision>7</cp:revision>
  <dcterms:created xsi:type="dcterms:W3CDTF">2014-05-26T11:24:04Z</dcterms:created>
  <dcterms:modified xsi:type="dcterms:W3CDTF">2014-05-26T23:38:03Z</dcterms:modified>
</cp:coreProperties>
</file>